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28" r:id="rId3"/>
    <p:sldId id="337" r:id="rId4"/>
    <p:sldId id="334" r:id="rId5"/>
    <p:sldId id="338" r:id="rId6"/>
    <p:sldId id="339" r:id="rId7"/>
    <p:sldId id="329" r:id="rId8"/>
    <p:sldId id="326" r:id="rId9"/>
    <p:sldId id="342" r:id="rId10"/>
    <p:sldId id="335" r:id="rId11"/>
    <p:sldId id="340" r:id="rId12"/>
    <p:sldId id="341" r:id="rId13"/>
    <p:sldId id="332" r:id="rId14"/>
    <p:sldId id="33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>
      <p:ext uri="{19B8F6BF-5375-455C-9EA6-DF929625EA0E}">
        <p15:presenceInfo xmlns:p15="http://schemas.microsoft.com/office/powerpoint/2012/main" userId="95d86c6b04c3bb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08/06/2017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08/06/2017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456598" y="191069"/>
            <a:ext cx="698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8 Juin 2017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advTm="196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7521" y="112884"/>
            <a:ext cx="106284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Prochaine séance 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thématique</a:t>
            </a: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Jeudi 21 Septembre 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2017</a:t>
            </a: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Proposée par la 2</a:t>
            </a:r>
            <a:r>
              <a:rPr lang="fr-FR" sz="3200" baseline="30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e</a:t>
            </a: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Section </a:t>
            </a:r>
            <a:endParaRPr lang="fr-FR" sz="32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Produire et consommer local »</a:t>
            </a:r>
            <a:endParaRPr lang="fr-FR" sz="4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29" y="2234540"/>
            <a:ext cx="4320000" cy="324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375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4"/>
          <a:stretch/>
        </p:blipFill>
        <p:spPr>
          <a:xfrm>
            <a:off x="787730" y="62416"/>
            <a:ext cx="10800000" cy="679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707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66254"/>
            <a:ext cx="11520000" cy="65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2838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44384"/>
            <a:ext cx="12192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Rentrée académique</a:t>
            </a:r>
          </a:p>
          <a:p>
            <a:pPr algn="ctr"/>
            <a:endParaRPr lang="fr-FR" dirty="0"/>
          </a:p>
          <a:p>
            <a:pPr algn="ctr"/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Mercredi 11 Octobre 2017 à 17 heures</a:t>
            </a:r>
          </a:p>
          <a:p>
            <a:pPr algn="ctr"/>
            <a:endParaRPr lang="fr-FR" dirty="0"/>
          </a:p>
          <a:p>
            <a:pPr algn="ctr"/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Conseil Départemental de Meurthe et Moselle</a:t>
            </a:r>
          </a:p>
          <a:p>
            <a:pPr algn="ctr"/>
            <a:endParaRPr lang="fr-FR" dirty="0"/>
          </a:p>
          <a:p>
            <a:pPr algn="ctr"/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Présentation du programme 2017 – 2018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Conférence:</a:t>
            </a:r>
            <a:r>
              <a:rPr lang="fr-FR" dirty="0" smtClean="0"/>
              <a:t> </a:t>
            </a:r>
          </a:p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« Médecine légale et anthropologie: </a:t>
            </a:r>
          </a:p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quand la Science explore l’Histoire. » </a:t>
            </a: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		</a:t>
            </a:r>
          </a:p>
          <a:p>
            <a:r>
              <a:rPr lang="fr-FR" sz="2400" i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	       par Philippe Charlier</a:t>
            </a:r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978" y="4711288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95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22" y="727278"/>
            <a:ext cx="9072000" cy="60369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08696" y="83126"/>
            <a:ext cx="667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9900"/>
                </a:solidFill>
                <a:latin typeface="Constantia" panose="02030602050306030303" pitchFamily="18" charset="0"/>
              </a:rPr>
              <a:t>Bonnes vacances et bel été à tous !</a:t>
            </a:r>
            <a:endParaRPr lang="fr-FR" sz="3200" b="1" dirty="0">
              <a:solidFill>
                <a:srgbClr val="0099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9192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" b="2348"/>
          <a:stretch/>
        </p:blipFill>
        <p:spPr>
          <a:xfrm>
            <a:off x="96000" y="88966"/>
            <a:ext cx="11981205" cy="66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935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1886" y="332509"/>
            <a:ext cx="119228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Présentation du dernier ouvrage d’Hélène </a:t>
            </a:r>
            <a:r>
              <a:rPr lang="fr-FR" sz="3600" b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Lenattier</a:t>
            </a:r>
            <a:endParaRPr lang="fr-FR" sz="36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Emile Gallé artiste engagé</a:t>
            </a:r>
            <a:endParaRPr lang="fr-FR" sz="4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27" y="2209946"/>
            <a:ext cx="2880000" cy="44937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" y="1100480"/>
            <a:ext cx="3600000" cy="56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100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78774" y="380010"/>
            <a:ext cx="1007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" t="4317" r="990" b="15683"/>
          <a:stretch/>
        </p:blipFill>
        <p:spPr>
          <a:xfrm>
            <a:off x="1949049" y="0"/>
            <a:ext cx="8460000" cy="67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806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8831" r="260" b="3464"/>
          <a:stretch/>
        </p:blipFill>
        <p:spPr>
          <a:xfrm>
            <a:off x="930233" y="14325"/>
            <a:ext cx="10404000" cy="68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4311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4"/>
          <a:stretch/>
        </p:blipFill>
        <p:spPr>
          <a:xfrm>
            <a:off x="571766" y="-3"/>
            <a:ext cx="11376000" cy="68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94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128" y="320634"/>
            <a:ext cx="121088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</a:p>
          <a:p>
            <a:endParaRPr lang="fr-FR" sz="32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2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  <a:r>
              <a:rPr lang="fr-FR" sz="32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 </a:t>
            </a:r>
          </a:p>
          <a:p>
            <a:endParaRPr lang="fr-FR" sz="32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« Les familles de virus géants » </a:t>
            </a: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			</a:t>
            </a:r>
          </a:p>
          <a:p>
            <a:r>
              <a:rPr lang="fr-FR" sz="2400" i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		</a:t>
            </a:r>
          </a:p>
          <a:p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		</a:t>
            </a:r>
            <a:r>
              <a:rPr lang="fr-FR" sz="2400" i="1" dirty="0">
                <a:solidFill>
                  <a:srgbClr val="7030A0"/>
                </a:solidFill>
                <a:latin typeface="Constantia" panose="02030602050306030303" pitchFamily="18" charset="0"/>
              </a:rPr>
              <a:t> par Jean-Pierre </a:t>
            </a:r>
            <a:r>
              <a:rPr lang="fr-FR" sz="2400" i="1" dirty="0" err="1">
                <a:solidFill>
                  <a:srgbClr val="7030A0"/>
                </a:solidFill>
                <a:latin typeface="Constantia" panose="02030602050306030303" pitchFamily="18" charset="0"/>
              </a:rPr>
              <a:t>Haluk</a:t>
            </a:r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55" y="2882673"/>
            <a:ext cx="2448000" cy="18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3637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08758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</a:p>
          <a:p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 « 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La preuve des risques attachés </a:t>
            </a:r>
          </a:p>
          <a:p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aux </a:t>
            </a:r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ondes 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électromagnétiques</a:t>
            </a:r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 »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22217" y="5267519"/>
            <a:ext cx="293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7030A0"/>
                </a:solidFill>
                <a:latin typeface="Constantia" panose="02030602050306030303" pitchFamily="18" charset="0"/>
              </a:rPr>
              <a:t>par Olivier </a:t>
            </a:r>
            <a:r>
              <a:rPr lang="fr-FR" sz="2400" i="1" dirty="0" err="1">
                <a:solidFill>
                  <a:srgbClr val="7030A0"/>
                </a:solidFill>
                <a:latin typeface="Constantia" panose="02030602050306030303" pitchFamily="18" charset="0"/>
              </a:rPr>
              <a:t>Cachard</a:t>
            </a:r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r="17488"/>
          <a:stretch/>
        </p:blipFill>
        <p:spPr>
          <a:xfrm>
            <a:off x="9389424" y="4773880"/>
            <a:ext cx="2448000" cy="162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137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50" y="0"/>
            <a:ext cx="10152000" cy="68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4831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64</Words>
  <Application>Microsoft Office PowerPoint</Application>
  <PresentationFormat>Grand écran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Lorraine des Sciences</dc:title>
  <dc:subject>13 Avril 2017</dc:subject>
  <dc:creator>Dominique DUBAUX</dc:creator>
  <cp:lastModifiedBy>Dominique DUBAUX</cp:lastModifiedBy>
  <cp:revision>26</cp:revision>
  <dcterms:created xsi:type="dcterms:W3CDTF">2015-03-12T09:34:57Z</dcterms:created>
  <dcterms:modified xsi:type="dcterms:W3CDTF">2017-06-08T12:25:07Z</dcterms:modified>
</cp:coreProperties>
</file>